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BLACKJACK</a:t>
            </a: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>AFP. I. GY. </a:t>
            </a:r>
            <a:br>
              <a:rPr lang="hu-HU" dirty="0" smtClean="0"/>
            </a:br>
            <a:r>
              <a:rPr lang="hu-HU" dirty="0" smtClean="0"/>
              <a:t>NAGY PROJECT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975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02271" y="171941"/>
            <a:ext cx="9404723" cy="1400530"/>
          </a:xfrm>
        </p:spPr>
        <p:txBody>
          <a:bodyPr/>
          <a:lstStyle/>
          <a:p>
            <a:r>
              <a:rPr lang="hu-HU" b="1" dirty="0"/>
              <a:t>m</a:t>
            </a:r>
            <a:r>
              <a:rPr lang="hu-HU" b="1" dirty="0" smtClean="0"/>
              <a:t>enu.html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854316"/>
            <a:ext cx="10432869" cy="586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3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7768" y="174043"/>
            <a:ext cx="9404723" cy="1400530"/>
          </a:xfrm>
        </p:spPr>
        <p:txBody>
          <a:bodyPr/>
          <a:lstStyle/>
          <a:p>
            <a:r>
              <a:rPr lang="hu-HU" b="1" dirty="0"/>
              <a:t>r</a:t>
            </a:r>
            <a:r>
              <a:rPr lang="hu-HU" b="1" dirty="0" smtClean="0"/>
              <a:t>ules.html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9" y="874307"/>
            <a:ext cx="10490599" cy="59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06328" y="135585"/>
            <a:ext cx="9404723" cy="1400530"/>
          </a:xfrm>
        </p:spPr>
        <p:txBody>
          <a:bodyPr/>
          <a:lstStyle/>
          <a:p>
            <a:r>
              <a:rPr lang="hu-HU" b="1" dirty="0"/>
              <a:t>g</a:t>
            </a:r>
            <a:r>
              <a:rPr lang="hu-HU" b="1" dirty="0" smtClean="0"/>
              <a:t>ame.html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98" y="874308"/>
            <a:ext cx="10472701" cy="58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9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182752"/>
            <a:ext cx="9404723" cy="1400530"/>
          </a:xfrm>
        </p:spPr>
        <p:txBody>
          <a:bodyPr/>
          <a:lstStyle/>
          <a:p>
            <a:r>
              <a:rPr lang="hu-HU" sz="5400" b="1" dirty="0" err="1" smtClean="0"/>
              <a:t>css</a:t>
            </a:r>
            <a:endParaRPr lang="hu-HU" sz="5400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6111" y="1364942"/>
            <a:ext cx="5110255" cy="5227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600" dirty="0" smtClean="0"/>
              <a:t>Ezzel adtunk az oldalunknak megfelelő dizájnt: beállítottuk a hátteret, a címsorokat, és a szövegdobozokat is, hogy minél </a:t>
            </a:r>
            <a:r>
              <a:rPr lang="hu-HU" sz="3600" smtClean="0"/>
              <a:t>jobban átláthatóbb </a:t>
            </a:r>
            <a:r>
              <a:rPr lang="hu-HU" sz="3600" dirty="0" smtClean="0"/>
              <a:t>legyen.</a:t>
            </a:r>
            <a:endParaRPr lang="hu-HU" sz="36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40" y="744765"/>
            <a:ext cx="6021960" cy="55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0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PHP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8" y="1587806"/>
            <a:ext cx="5526545" cy="390730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682" y="1587805"/>
            <a:ext cx="5637404" cy="39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Adatbázis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5" y="1319847"/>
            <a:ext cx="11094940" cy="508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5838" y="470135"/>
            <a:ext cx="9404723" cy="1400530"/>
          </a:xfrm>
        </p:spPr>
        <p:txBody>
          <a:bodyPr/>
          <a:lstStyle/>
          <a:p>
            <a:r>
              <a:rPr lang="hu-HU" sz="5400" b="1" dirty="0" smtClean="0"/>
              <a:t>Juniorok és </a:t>
            </a:r>
            <a:r>
              <a:rPr lang="hu-HU" sz="5400" b="1" dirty="0" err="1" smtClean="0"/>
              <a:t>Seniorok</a:t>
            </a:r>
            <a:endParaRPr lang="hu-HU" sz="5400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59324" y="2052918"/>
            <a:ext cx="9577752" cy="4195481"/>
          </a:xfrm>
        </p:spPr>
        <p:txBody>
          <a:bodyPr/>
          <a:lstStyle/>
          <a:p>
            <a:pPr marL="0" indent="0">
              <a:buNone/>
            </a:pPr>
            <a:r>
              <a:rPr lang="hu-HU" sz="3600" u="sng" dirty="0"/>
              <a:t>Készítették:</a:t>
            </a:r>
            <a:r>
              <a:rPr lang="hu-HU" sz="3600" dirty="0"/>
              <a:t>                </a:t>
            </a:r>
            <a:r>
              <a:rPr lang="hu-HU" sz="3600" dirty="0" smtClean="0"/>
              <a:t>        </a:t>
            </a:r>
            <a:r>
              <a:rPr lang="hu-HU" sz="3600" u="sng" dirty="0" err="1" smtClean="0"/>
              <a:t>Supervisors</a:t>
            </a:r>
            <a:r>
              <a:rPr lang="hu-HU" sz="3600" u="sng" dirty="0" smtClean="0"/>
              <a:t>:</a:t>
            </a:r>
            <a:endParaRPr lang="hu-HU" sz="3600" u="sng" dirty="0"/>
          </a:p>
          <a:p>
            <a:pPr marL="0" indent="0">
              <a:buNone/>
            </a:pPr>
            <a:r>
              <a:rPr lang="hu-HU" sz="2800" dirty="0" err="1" smtClean="0"/>
              <a:t>Árvai</a:t>
            </a:r>
            <a:r>
              <a:rPr lang="hu-HU" sz="2800" dirty="0"/>
              <a:t> Dániel                                   Bozó </a:t>
            </a:r>
            <a:r>
              <a:rPr lang="hu-HU" sz="2800" dirty="0" smtClean="0"/>
              <a:t>Tamás</a:t>
            </a:r>
            <a:endParaRPr lang="hu-HU" sz="2800" dirty="0"/>
          </a:p>
          <a:p>
            <a:pPr marL="0" indent="0">
              <a:buNone/>
            </a:pPr>
            <a:r>
              <a:rPr lang="hu-HU" sz="2800" dirty="0" err="1" smtClean="0"/>
              <a:t>Koplányi</a:t>
            </a:r>
            <a:r>
              <a:rPr lang="hu-HU" sz="2800" dirty="0"/>
              <a:t> Balázs                             </a:t>
            </a:r>
            <a:r>
              <a:rPr lang="hu-HU" sz="2800" dirty="0" smtClean="0"/>
              <a:t>Oravecz </a:t>
            </a:r>
            <a:r>
              <a:rPr lang="hu-HU" sz="2800" dirty="0"/>
              <a:t>Zsolt</a:t>
            </a:r>
            <a:endParaRPr lang="hu-HU" sz="2800" dirty="0" smtClean="0"/>
          </a:p>
          <a:p>
            <a:pPr marL="0" indent="0">
              <a:buNone/>
            </a:pPr>
            <a:r>
              <a:rPr lang="hu-HU" sz="2800" dirty="0"/>
              <a:t>Lehóczky Csaba                           </a:t>
            </a:r>
            <a:r>
              <a:rPr lang="hu-HU" sz="2800" dirty="0" smtClean="0"/>
              <a:t>Sass-Gyarmati Norbert</a:t>
            </a:r>
          </a:p>
          <a:p>
            <a:pPr marL="0" indent="0">
              <a:buNone/>
            </a:pPr>
            <a:r>
              <a:rPr lang="hu-HU" sz="2800" dirty="0" smtClean="0"/>
              <a:t>Pusztai Dominik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84380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 smtClean="0"/>
              <a:t>Weekly</a:t>
            </a:r>
            <a:r>
              <a:rPr lang="hu-HU" b="1" dirty="0" smtClean="0"/>
              <a:t> Meeting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6112" y="1672046"/>
            <a:ext cx="9403742" cy="45763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smtClean="0"/>
              <a:t>Minden héten írjuk, azt írjuk le benne, hogy mit csináltunk az órán, legyen az kódolás, vagy csak szimpla megbeszélés és kitekintés a jövőben.</a:t>
            </a:r>
            <a:endParaRPr lang="hu-HU" sz="28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0" y="3729318"/>
            <a:ext cx="11233666" cy="17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5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Daily Meeting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6112" y="1471750"/>
            <a:ext cx="9403742" cy="4776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smtClean="0"/>
              <a:t>Minden nap írjuk amikor dolgozunk, röviden és tömören leírjuk, hogy mit csináltunk vagy éppen változtattunk az adott kódon, vagy dokumentáción esetleg egyében.</a:t>
            </a:r>
            <a:endParaRPr lang="hu-HU" sz="28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" y="3287319"/>
            <a:ext cx="11791407" cy="32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96531" y="126467"/>
            <a:ext cx="9404723" cy="1400530"/>
          </a:xfrm>
        </p:spPr>
        <p:txBody>
          <a:bodyPr/>
          <a:lstStyle/>
          <a:p>
            <a:r>
              <a:rPr lang="hu-HU" b="1" dirty="0" err="1" smtClean="0"/>
              <a:t>Trello</a:t>
            </a:r>
            <a:r>
              <a:rPr lang="hu-HU" b="1" dirty="0" smtClean="0"/>
              <a:t>, feladatkövető rendszer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62" y="801189"/>
            <a:ext cx="10645256" cy="59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6809" y="130501"/>
            <a:ext cx="9404723" cy="1400530"/>
          </a:xfrm>
        </p:spPr>
        <p:txBody>
          <a:bodyPr/>
          <a:lstStyle/>
          <a:p>
            <a:r>
              <a:rPr lang="hu-HU" b="1" dirty="0" err="1" smtClean="0"/>
              <a:t>Github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0" y="809208"/>
            <a:ext cx="10596654" cy="59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6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89059" y="217587"/>
            <a:ext cx="9404723" cy="1400530"/>
          </a:xfrm>
        </p:spPr>
        <p:txBody>
          <a:bodyPr/>
          <a:lstStyle/>
          <a:p>
            <a:r>
              <a:rPr lang="hu-HU" b="1" dirty="0"/>
              <a:t>Követelmény </a:t>
            </a:r>
            <a:r>
              <a:rPr lang="hu-HU" b="1" dirty="0" smtClean="0"/>
              <a:t>specifikáció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89059" y="1001487"/>
            <a:ext cx="10300563" cy="4837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 smtClean="0"/>
              <a:t>Ez a dokumentum gyakorlatilag a megrendelő által elkészítésre váró szoftver és dokumentumokat foglalja össze.</a:t>
            </a:r>
            <a:endParaRPr lang="hu-HU" sz="32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870" y="2146943"/>
            <a:ext cx="5165495" cy="455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2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35301"/>
            <a:ext cx="9404723" cy="1400530"/>
          </a:xfrm>
        </p:spPr>
        <p:txBody>
          <a:bodyPr/>
          <a:lstStyle/>
          <a:p>
            <a:r>
              <a:rPr lang="hu-HU" b="1" dirty="0"/>
              <a:t>Funkcionális Specifikáció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39635" y="1341120"/>
            <a:ext cx="7254240" cy="4907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 smtClean="0"/>
              <a:t>A követelmény specifikáció egy </a:t>
            </a:r>
            <a:r>
              <a:rPr lang="hu-HU" sz="2800" dirty="0" err="1" smtClean="0"/>
              <a:t>kidolgozottabb</a:t>
            </a:r>
            <a:r>
              <a:rPr lang="hu-HU" sz="2800" dirty="0" smtClean="0"/>
              <a:t> formája. Ebben a dokumentumban részletesebben ki van dolgozva a megrendelő által áhított program, hogy a fejlesztők is jobban át tudják látni szakmai szemmel. </a:t>
            </a:r>
            <a:endParaRPr lang="hu-HU" sz="28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703" y="1271452"/>
            <a:ext cx="4650379" cy="53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Rendszertervek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6113" y="1428206"/>
            <a:ext cx="5379710" cy="4820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 smtClean="0"/>
              <a:t>Ez egy írásban rögzített dokumentáció ami leírja a rendszer célját, a rendszer tervét és idejét és magát az egész rendszert. Ez egy részletes tervrajz a rendszer működéséről. </a:t>
            </a:r>
            <a:endParaRPr lang="hu-HU" sz="32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22" y="642885"/>
            <a:ext cx="6061914" cy="592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149</TotalTime>
  <Words>197</Words>
  <Application>Microsoft Office PowerPoint</Application>
  <PresentationFormat>Szélesvásznú</PresentationFormat>
  <Paragraphs>26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BLACKJACK AFP. I. GY.  NAGY PROJECT</vt:lpstr>
      <vt:lpstr>Juniorok és Seniorok</vt:lpstr>
      <vt:lpstr>Weekly Meeting</vt:lpstr>
      <vt:lpstr>Daily Meeting</vt:lpstr>
      <vt:lpstr>Trello, feladatkövető rendszer</vt:lpstr>
      <vt:lpstr>Github</vt:lpstr>
      <vt:lpstr>Követelmény specifikáció</vt:lpstr>
      <vt:lpstr>Funkcionális Specifikáció</vt:lpstr>
      <vt:lpstr>Rendszertervek</vt:lpstr>
      <vt:lpstr>menu.html</vt:lpstr>
      <vt:lpstr>rules.html</vt:lpstr>
      <vt:lpstr>game.html</vt:lpstr>
      <vt:lpstr>css</vt:lpstr>
      <vt:lpstr>PHP</vt:lpstr>
      <vt:lpstr>Adatbázis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 AFP. I. GY.  NAGY PROJECT</dc:title>
  <dc:creator>Csaba Lehóczky</dc:creator>
  <cp:lastModifiedBy>Csaba Lehóczky</cp:lastModifiedBy>
  <cp:revision>10</cp:revision>
  <dcterms:created xsi:type="dcterms:W3CDTF">2020-11-18T16:38:54Z</dcterms:created>
  <dcterms:modified xsi:type="dcterms:W3CDTF">2020-11-19T07:50:31Z</dcterms:modified>
</cp:coreProperties>
</file>